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144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78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59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03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24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44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00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22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3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36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90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73DC1-BBB5-44DF-A297-18B2B0722A21}" type="datetimeFigureOut">
              <a:rPr lang="tr-TR" smtClean="0"/>
              <a:t>24.2.2015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D454-5D64-42F3-B476-87ED54AF29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31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69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34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50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40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97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62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65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868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35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2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38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58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26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920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815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655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01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24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63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890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75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984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33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662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54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889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345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63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644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338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811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25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593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59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65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043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90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76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995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44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764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50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03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753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696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942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458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45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54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37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7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19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Ekran Gösterisi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Murat ÇETİN</dc:creator>
  <cp:lastModifiedBy>Murat ÇETİN</cp:lastModifiedBy>
  <cp:revision>1</cp:revision>
  <dcterms:created xsi:type="dcterms:W3CDTF">2015-02-24T09:07:54Z</dcterms:created>
  <dcterms:modified xsi:type="dcterms:W3CDTF">2015-02-24T09:09:28Z</dcterms:modified>
</cp:coreProperties>
</file>